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6222" autoAdjust="0"/>
  </p:normalViewPr>
  <p:slideViewPr>
    <p:cSldViewPr>
      <p:cViewPr varScale="1">
        <p:scale>
          <a:sx n="88" d="100"/>
          <a:sy n="88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843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2°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2022</a:t>
            </a: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2022</a:t>
            </a:r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7382153"/>
              </p:ext>
            </p:extLst>
          </p:nvPr>
        </p:nvGraphicFramePr>
        <p:xfrm>
          <a:off x="465140" y="2700338"/>
          <a:ext cx="7964512" cy="1910398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647.389,63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14.160.285,32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14.807.674,95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R$ </a:t>
            </a:r>
            <a:r>
              <a:rPr lang="en-US" b="1" u="sng" dirty="0" smtClean="0"/>
              <a:t>2.221.151,10       </a:t>
            </a:r>
            <a:endParaRPr lang="pt-B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2022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36401143"/>
              </p:ext>
            </p:extLst>
          </p:nvPr>
        </p:nvGraphicFramePr>
        <p:xfrm>
          <a:off x="685800" y="1857364"/>
          <a:ext cx="7772400" cy="4817272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2.302.140,49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463.302,72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6.650,00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874.915,53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18.475,00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848.492,09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14.883,96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462.598,21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5960899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350.186,00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5.996.995,00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29615375"/>
              </p:ext>
            </p:extLst>
          </p:nvPr>
        </p:nvGraphicFramePr>
        <p:xfrm>
          <a:off x="1043608" y="880332"/>
          <a:ext cx="7416824" cy="5500996"/>
        </p:xfrm>
        <a:graphic>
          <a:graphicData uri="http://schemas.openxmlformats.org/drawingml/2006/table">
            <a:tbl>
              <a:tblPr/>
              <a:tblGrid>
                <a:gridCol w="54499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69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23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4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vinculado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3.928.018,73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3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1.081.480,22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0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75.291,40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 Fonte 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156.027,50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070259"/>
                  </a:ext>
                </a:extLst>
              </a:tr>
              <a:tr h="442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94.405,00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0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413.767,97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Inv. </a:t>
                      </a:r>
                      <a:r>
                        <a:rPr lang="pt-BR" dirty="0"/>
                        <a:t>Rede de Serviços de Saúde – Portaria 203-GM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90.004,18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7422757"/>
                  </a:ext>
                </a:extLst>
              </a:tr>
              <a:tr h="5729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Cessão Onerosa </a:t>
                      </a:r>
                      <a:r>
                        <a:rPr lang="pt-BR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</a:t>
                      </a: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Sal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145.000,00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4009240"/>
                  </a:ext>
                </a:extLst>
              </a:tr>
              <a:tr h="68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5.996.995,00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399638"/>
              </p:ext>
            </p:extLst>
          </p:nvPr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5.996.995,00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1.912.948,77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1.767.948,77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4.084.046,23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25328"/>
              </p:ext>
            </p:extLst>
          </p:nvPr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26,90%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12398</TotalTime>
  <Words>324</Words>
  <Application>Microsoft Office PowerPoint</Application>
  <PresentationFormat>Apresentação na tela (4:3)</PresentationFormat>
  <Paragraphs>141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520</cp:revision>
  <dcterms:created xsi:type="dcterms:W3CDTF">2002-12-04T13:56:03Z</dcterms:created>
  <dcterms:modified xsi:type="dcterms:W3CDTF">2022-09-29T13:36:56Z</dcterms:modified>
</cp:coreProperties>
</file>